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oreno,Melissa M" initials="MM" lastIdx="1" clrIdx="0">
    <p:extLst>
      <p:ext uri="{19B8F6BF-5375-455C-9EA6-DF929625EA0E}">
        <p15:presenceInfo xmlns:p15="http://schemas.microsoft.com/office/powerpoint/2012/main" userId="Moreno,Melissa 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24" d="100"/>
          <a:sy n="24" d="100"/>
        </p:scale>
        <p:origin x="74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ommentAuthors" Target="commentAuthors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03-19T12:04:04.097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hdphoto1.wdp>
</file>

<file path=ppt/media/image1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5290752" y="11456371"/>
            <a:ext cx="33309696" cy="7900416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16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702703" y="20892211"/>
            <a:ext cx="24485803" cy="5951491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912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194560" indent="0" algn="ctr">
              <a:buNone/>
              <a:defRPr sz="912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129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20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151203" y="4498848"/>
            <a:ext cx="5059037" cy="239207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09021" y="4498848"/>
            <a:ext cx="22637635" cy="2392070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5702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3575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5310835" y="11456371"/>
            <a:ext cx="33313421" cy="7900416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16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02703" y="20891832"/>
            <a:ext cx="24485803" cy="6072394"/>
          </a:xfrm>
        </p:spPr>
        <p:txBody>
          <a:bodyPr anchor="t" anchorCtr="1">
            <a:normAutofit/>
          </a:bodyPr>
          <a:lstStyle>
            <a:lvl1pPr marL="0" indent="0">
              <a:buNone/>
              <a:defRPr sz="9120">
                <a:solidFill>
                  <a:schemeClr val="tx1"/>
                </a:solidFill>
              </a:defRPr>
            </a:lvl1pPr>
            <a:lvl2pPr marL="2194560" indent="0">
              <a:buNone/>
              <a:defRPr sz="912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043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290750" y="12662611"/>
            <a:ext cx="15782510" cy="14889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817938" y="12662611"/>
            <a:ext cx="15794477" cy="148895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78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290747" y="11104485"/>
            <a:ext cx="15782515" cy="337961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9120" b="0" cap="all" spc="48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2194560" indent="0">
              <a:buNone/>
              <a:defRPr sz="912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90747" y="15087600"/>
            <a:ext cx="15782515" cy="12464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817938" y="15087600"/>
            <a:ext cx="15794477" cy="12464525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22817938" y="11104485"/>
            <a:ext cx="15794477" cy="3379618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9120" b="0" cap="all" spc="48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2194560" indent="0">
              <a:buNone/>
              <a:defRPr sz="912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660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9863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957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21945600" cy="3291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3075375" y="10770381"/>
            <a:ext cx="15794851" cy="5479186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1008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249888" y="3862426"/>
            <a:ext cx="17337024" cy="25193549"/>
          </a:xfrm>
        </p:spPr>
        <p:txBody>
          <a:bodyPr>
            <a:normAutofit/>
          </a:bodyPr>
          <a:lstStyle>
            <a:lvl1pPr>
              <a:defRPr sz="9120">
                <a:solidFill>
                  <a:schemeClr val="tx1"/>
                </a:solidFill>
              </a:defRPr>
            </a:lvl1pPr>
            <a:lvl2pPr>
              <a:defRPr sz="7680">
                <a:solidFill>
                  <a:schemeClr val="tx1"/>
                </a:solidFill>
              </a:defRPr>
            </a:lvl2pPr>
            <a:lvl3pPr>
              <a:defRPr sz="7680">
                <a:solidFill>
                  <a:schemeClr val="tx1"/>
                </a:solidFill>
              </a:defRPr>
            </a:lvl3pPr>
            <a:lvl4pPr>
              <a:defRPr sz="7680">
                <a:solidFill>
                  <a:schemeClr val="tx1"/>
                </a:solidFill>
              </a:defRPr>
            </a:lvl4pPr>
            <a:lvl5pPr>
              <a:defRPr sz="7680">
                <a:solidFill>
                  <a:schemeClr val="tx1"/>
                </a:solidFill>
              </a:defRPr>
            </a:lvl5pPr>
            <a:lvl6pPr>
              <a:defRPr sz="7680"/>
            </a:lvl6pPr>
            <a:lvl7pPr>
              <a:defRPr sz="7680"/>
            </a:lvl7pPr>
            <a:lvl8pPr>
              <a:defRPr sz="7680"/>
            </a:lvl8pPr>
            <a:lvl9pPr>
              <a:defRPr sz="7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42232" y="17039606"/>
            <a:ext cx="13661136" cy="10531373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7200">
                <a:solidFill>
                  <a:srgbClr val="FFFFFF"/>
                </a:solidFill>
              </a:defRPr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3075375" y="29933798"/>
            <a:ext cx="18270710" cy="1536192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641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7" y="0"/>
            <a:ext cx="21945595" cy="32918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3072384" y="10770374"/>
            <a:ext cx="15800832" cy="5486400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 anchor="ctr" anchorCtr="1">
            <a:noAutofit/>
          </a:bodyPr>
          <a:lstStyle>
            <a:lvl1pPr>
              <a:defRPr sz="1008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945603" y="-202426"/>
            <a:ext cx="21967550" cy="329184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1536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42232" y="17039613"/>
            <a:ext cx="13661136" cy="10531378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7200">
                <a:solidFill>
                  <a:srgbClr val="FFFFFF"/>
                </a:solidFill>
              </a:defRPr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072384" y="29933798"/>
            <a:ext cx="18258739" cy="1536192"/>
          </a:xfrm>
        </p:spPr>
        <p:txBody>
          <a:bodyPr>
            <a:normAutofit/>
          </a:bodyPr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7185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7709018" y="4630522"/>
            <a:ext cx="28501224" cy="5705856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709018" y="12662619"/>
            <a:ext cx="28501224" cy="148895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698926" y="29946317"/>
            <a:ext cx="9913488" cy="155504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273F18F6-195B-462E-B790-24C6E26F9CE1}" type="datetimeFigureOut">
              <a:rPr lang="en-US" smtClean="0"/>
              <a:t>3/19/2019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90747" y="29933798"/>
            <a:ext cx="21871987" cy="153619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9552538" y="29846016"/>
            <a:ext cx="1755648" cy="1755648"/>
          </a:xfrm>
          <a:prstGeom prst="ellipse">
            <a:avLst/>
          </a:prstGeom>
          <a:solidFill>
            <a:srgbClr val="1D1D1D">
              <a:alpha val="69804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5280" spc="0" baseline="0">
                <a:solidFill>
                  <a:srgbClr val="FFFFFF"/>
                </a:solidFill>
              </a:defRPr>
            </a:lvl1pPr>
          </a:lstStyle>
          <a:p>
            <a:fld id="{AB377190-71E4-46FB-AFA6-2A3A83FDB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589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4389120" rtl="0" eaLnBrk="1" latinLnBrk="0" hangingPunct="1">
        <a:lnSpc>
          <a:spcPct val="90000"/>
        </a:lnSpc>
        <a:spcBef>
          <a:spcPct val="0"/>
        </a:spcBef>
        <a:buNone/>
        <a:defRPr sz="12480" kern="1200" cap="all" spc="96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864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19456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329184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438912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548640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630936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6pPr>
      <a:lvl7pPr marL="713232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>
          <a:solidFill>
            <a:schemeClr val="tx1"/>
          </a:solidFill>
          <a:latin typeface="+mn-lt"/>
          <a:ea typeface="+mn-ea"/>
          <a:cs typeface="+mn-cs"/>
        </a:defRPr>
      </a:lvl7pPr>
      <a:lvl8pPr marL="795528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8778240" indent="-1097280" algn="l" defTabSz="4389120" rtl="0" eaLnBrk="1" latinLnBrk="0" hangingPunct="1">
        <a:lnSpc>
          <a:spcPct val="100000"/>
        </a:lnSpc>
        <a:spcBef>
          <a:spcPts val="4800"/>
        </a:spcBef>
        <a:buClr>
          <a:schemeClr val="accent2"/>
        </a:buClr>
        <a:buFont typeface="Arial" panose="020B0604020202020204" pitchFamily="34" charset="0"/>
        <a:buChar char="•"/>
        <a:defRPr sz="768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comments" Target="../comments/comment1.xml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3000"/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 contrast="1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E283D430-DE5B-490C-826C-88E0AA9FA7F0}"/>
              </a:ext>
            </a:extLst>
          </p:cNvPr>
          <p:cNvSpPr/>
          <p:nvPr/>
        </p:nvSpPr>
        <p:spPr>
          <a:xfrm>
            <a:off x="13256891" y="4697800"/>
            <a:ext cx="17450513" cy="15478392"/>
          </a:xfrm>
          <a:prstGeom prst="flowChartConnector">
            <a:avLst/>
          </a:prstGeom>
          <a:blipFill dpi="0" rotWithShape="1">
            <a:blip r:embed="rId4"/>
            <a:srcRect/>
            <a:stretch>
              <a:fillRect t="-7000"/>
            </a:stretch>
          </a:blipFill>
          <a:ln w="76200">
            <a:solidFill>
              <a:schemeClr val="bg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 descr="A close up of a sign&#10;&#10;Description automatically generated">
            <a:extLst>
              <a:ext uri="{FF2B5EF4-FFF2-40B4-BE49-F238E27FC236}">
                <a16:creationId xmlns:a16="http://schemas.microsoft.com/office/drawing/2014/main" id="{F2530A7E-427A-4DF8-8CCF-678193A68B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7612" y="1276606"/>
            <a:ext cx="8054839" cy="2658097"/>
          </a:xfrm>
          <a:prstGeom prst="rect">
            <a:avLst/>
          </a:prstGeom>
          <a:solidFill>
            <a:schemeClr val="tx1"/>
          </a:solidFill>
          <a:ln>
            <a:noFill/>
          </a:ln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CF761014-10AE-41C7-AEB4-06191013D35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09388" y="749345"/>
            <a:ext cx="4270522" cy="41688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BA162C-4CBC-4EE4-8400-2F46998048EC}"/>
              </a:ext>
            </a:extLst>
          </p:cNvPr>
          <p:cNvSpPr txBox="1"/>
          <p:nvPr/>
        </p:nvSpPr>
        <p:spPr>
          <a:xfrm>
            <a:off x="16573696" y="6870245"/>
            <a:ext cx="11156478" cy="452431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144065-59E5-4FB3-94A3-68114CD6100F}"/>
              </a:ext>
            </a:extLst>
          </p:cNvPr>
          <p:cNvSpPr txBox="1"/>
          <p:nvPr/>
        </p:nvSpPr>
        <p:spPr>
          <a:xfrm>
            <a:off x="16335154" y="12879826"/>
            <a:ext cx="11395019" cy="452431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Synthesis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80E24C7-6339-4EEA-864F-ECD8D96316F2}"/>
              </a:ext>
            </a:extLst>
          </p:cNvPr>
          <p:cNvSpPr txBox="1"/>
          <p:nvPr/>
        </p:nvSpPr>
        <p:spPr>
          <a:xfrm>
            <a:off x="587996" y="6916411"/>
            <a:ext cx="11617255" cy="89562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Data Collection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045CA10-AB77-4DB3-8764-57D0F4592B50}"/>
              </a:ext>
            </a:extLst>
          </p:cNvPr>
          <p:cNvSpPr txBox="1"/>
          <p:nvPr/>
        </p:nvSpPr>
        <p:spPr>
          <a:xfrm>
            <a:off x="982032" y="20662027"/>
            <a:ext cx="11749039" cy="89562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QA/QC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6D046E-8D35-4038-B51B-C2E7375E1F94}"/>
              </a:ext>
            </a:extLst>
          </p:cNvPr>
          <p:cNvSpPr txBox="1"/>
          <p:nvPr/>
        </p:nvSpPr>
        <p:spPr>
          <a:xfrm>
            <a:off x="16259221" y="20673966"/>
            <a:ext cx="11785428" cy="89562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Analysis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6370385-B76D-4E51-8B0A-D71883EEC187}"/>
              </a:ext>
            </a:extLst>
          </p:cNvPr>
          <p:cNvSpPr txBox="1"/>
          <p:nvPr/>
        </p:nvSpPr>
        <p:spPr>
          <a:xfrm>
            <a:off x="31430871" y="20386586"/>
            <a:ext cx="11749039" cy="89562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Version Control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9B11F5F-38FA-4D99-8C79-85F4126B5A63}"/>
              </a:ext>
            </a:extLst>
          </p:cNvPr>
          <p:cNvSpPr txBox="1"/>
          <p:nvPr/>
        </p:nvSpPr>
        <p:spPr>
          <a:xfrm>
            <a:off x="31685950" y="7106622"/>
            <a:ext cx="11617254" cy="895629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 Making</a:t>
            </a: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72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1FDFC2F6-A526-41B2-AFBE-913C2A2C0495}"/>
              </a:ext>
            </a:extLst>
          </p:cNvPr>
          <p:cNvSpPr/>
          <p:nvPr/>
        </p:nvSpPr>
        <p:spPr>
          <a:xfrm>
            <a:off x="5236872" y="16696280"/>
            <a:ext cx="2319501" cy="3227909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A close up of a logo&#10;&#10;Description automatically generated">
            <a:extLst>
              <a:ext uri="{FF2B5EF4-FFF2-40B4-BE49-F238E27FC236}">
                <a16:creationId xmlns:a16="http://schemas.microsoft.com/office/drawing/2014/main" id="{AAF41B8D-CFF8-4DCB-9D88-EF5520BEFE4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85848" y="22571347"/>
            <a:ext cx="8291781" cy="5922701"/>
          </a:xfrm>
          <a:prstGeom prst="rect">
            <a:avLst/>
          </a:prstGeom>
        </p:spPr>
      </p:pic>
      <p:pic>
        <p:nvPicPr>
          <p:cNvPr id="19" name="Picture 18" descr="A picture containing outdoor, rock, ground&#10;&#10;Description automatically generated">
            <a:extLst>
              <a:ext uri="{FF2B5EF4-FFF2-40B4-BE49-F238E27FC236}">
                <a16:creationId xmlns:a16="http://schemas.microsoft.com/office/drawing/2014/main" id="{490038B6-56EB-424A-98C6-76F5CCE479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956" y="9813997"/>
            <a:ext cx="3497332" cy="2622999"/>
          </a:xfrm>
          <a:prstGeom prst="rect">
            <a:avLst/>
          </a:prstGeom>
        </p:spPr>
      </p:pic>
      <p:sp>
        <p:nvSpPr>
          <p:cNvPr id="24" name="Arrow: Down 23">
            <a:extLst>
              <a:ext uri="{FF2B5EF4-FFF2-40B4-BE49-F238E27FC236}">
                <a16:creationId xmlns:a16="http://schemas.microsoft.com/office/drawing/2014/main" id="{2C284423-D4EE-40A1-9186-E599F16BC509}"/>
              </a:ext>
            </a:extLst>
          </p:cNvPr>
          <p:cNvSpPr/>
          <p:nvPr/>
        </p:nvSpPr>
        <p:spPr>
          <a:xfrm rot="18496133">
            <a:off x="13594064" y="24969951"/>
            <a:ext cx="2319501" cy="3227909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8E251768-023C-4909-AE16-84C2A63E60E4}"/>
              </a:ext>
            </a:extLst>
          </p:cNvPr>
          <p:cNvSpPr/>
          <p:nvPr/>
        </p:nvSpPr>
        <p:spPr>
          <a:xfrm rot="10800000">
            <a:off x="36334827" y="16494589"/>
            <a:ext cx="2319501" cy="3227909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Down 25">
            <a:extLst>
              <a:ext uri="{FF2B5EF4-FFF2-40B4-BE49-F238E27FC236}">
                <a16:creationId xmlns:a16="http://schemas.microsoft.com/office/drawing/2014/main" id="{5D4B6A07-F3AF-41AA-83A4-F54FE3A7673D}"/>
              </a:ext>
            </a:extLst>
          </p:cNvPr>
          <p:cNvSpPr/>
          <p:nvPr/>
        </p:nvSpPr>
        <p:spPr>
          <a:xfrm rot="13121200">
            <a:off x="28925083" y="24973373"/>
            <a:ext cx="2319501" cy="3227909"/>
          </a:xfrm>
          <a:prstGeom prst="down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2" name="Picture 8" descr="Image result for github logo">
            <a:extLst>
              <a:ext uri="{FF2B5EF4-FFF2-40B4-BE49-F238E27FC236}">
                <a16:creationId xmlns:a16="http://schemas.microsoft.com/office/drawing/2014/main" id="{2A588EB4-400E-4A20-AB58-D7506EC53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93273" y="22128609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993BC1CC-9A31-4F7B-8C06-173F6B51620E}"/>
              </a:ext>
            </a:extLst>
          </p:cNvPr>
          <p:cNvSpPr txBox="1"/>
          <p:nvPr/>
        </p:nvSpPr>
        <p:spPr>
          <a:xfrm>
            <a:off x="21945601" y="30117133"/>
            <a:ext cx="21357604" cy="258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Arial Black" panose="020B0A04020102020204" pitchFamily="34" charset="0"/>
              </a:rPr>
              <a:t>References</a:t>
            </a:r>
          </a:p>
          <a:p>
            <a:endParaRPr 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  <a:p>
            <a:endParaRPr lang="en-US" sz="54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940000C-8F8E-46C3-B1E3-382C8FAFC52E}"/>
              </a:ext>
            </a:extLst>
          </p:cNvPr>
          <p:cNvSpPr txBox="1"/>
          <p:nvPr/>
        </p:nvSpPr>
        <p:spPr>
          <a:xfrm>
            <a:off x="12295199" y="829730"/>
            <a:ext cx="20329204" cy="3477875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Big Changes in the Big Bend:</a:t>
            </a:r>
          </a:p>
          <a:p>
            <a:pPr algn="ctr"/>
            <a:r>
              <a:rPr lang="en-US" sz="110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Data Management Story</a:t>
            </a:r>
          </a:p>
        </p:txBody>
      </p:sp>
    </p:spTree>
    <p:extLst>
      <p:ext uri="{BB962C8B-B14F-4D97-AF65-F5344CB8AC3E}">
        <p14:creationId xmlns:p14="http://schemas.microsoft.com/office/powerpoint/2010/main" val="3330179127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115</TotalTime>
  <Words>24</Words>
  <Application>Microsoft Office PowerPoint</Application>
  <PresentationFormat>Custom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Arial Black</vt:lpstr>
      <vt:lpstr>Gill Sans MT</vt:lpstr>
      <vt:lpstr>Parcel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Moreno,Melissa M</dc:creator>
  <cp:lastModifiedBy>Moreno,Melissa M</cp:lastModifiedBy>
  <cp:revision>13</cp:revision>
  <dcterms:created xsi:type="dcterms:W3CDTF">2019-03-17T22:21:30Z</dcterms:created>
  <dcterms:modified xsi:type="dcterms:W3CDTF">2019-03-19T16:55:01Z</dcterms:modified>
</cp:coreProperties>
</file>

<file path=docProps/thumbnail.jpeg>
</file>